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6"/>
  </p:notesMasterIdLst>
  <p:sldIdLst>
    <p:sldId id="257" r:id="rId2"/>
    <p:sldId id="256" r:id="rId3"/>
    <p:sldId id="259" r:id="rId4"/>
    <p:sldId id="258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AE3"/>
    <a:srgbClr val="F15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7FEB1-142E-4804-85FE-39F9F20628BB}" type="datetimeFigureOut">
              <a:rPr lang="en-AU" smtClean="0"/>
              <a:t>29/10/2025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7FFD8-DF67-415B-B3D2-B395621A00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6638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B6FD5-2375-BF4B-A6A5-E5262FFADC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03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B6EC-A5DF-4B15-8954-C9A2A308854B}" type="datetimeFigureOut">
              <a:rPr lang="en-AU" smtClean="0"/>
              <a:t>29/10/2025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379E-AD20-4AAC-838F-9D0077452C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384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B6EC-A5DF-4B15-8954-C9A2A308854B}" type="datetimeFigureOut">
              <a:rPr lang="en-AU" smtClean="0"/>
              <a:t>29/10/2025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379E-AD20-4AAC-838F-9D0077452C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354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B6EC-A5DF-4B15-8954-C9A2A308854B}" type="datetimeFigureOut">
              <a:rPr lang="en-AU" smtClean="0"/>
              <a:t>29/10/2025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379E-AD20-4AAC-838F-9D0077452C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9951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173D0-5F86-C95F-5328-AF2B92FAE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932" y="2424722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8476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B6EC-A5DF-4B15-8954-C9A2A308854B}" type="datetimeFigureOut">
              <a:rPr lang="en-AU" smtClean="0"/>
              <a:t>29/10/2025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379E-AD20-4AAC-838F-9D0077452C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6804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B6EC-A5DF-4B15-8954-C9A2A308854B}" type="datetimeFigureOut">
              <a:rPr lang="en-AU" smtClean="0"/>
              <a:t>29/10/2025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379E-AD20-4AAC-838F-9D0077452C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041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B6EC-A5DF-4B15-8954-C9A2A308854B}" type="datetimeFigureOut">
              <a:rPr lang="en-AU" smtClean="0"/>
              <a:t>29/10/2025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379E-AD20-4AAC-838F-9D0077452C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3726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B6EC-A5DF-4B15-8954-C9A2A308854B}" type="datetimeFigureOut">
              <a:rPr lang="en-AU" smtClean="0"/>
              <a:t>29/10/2025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379E-AD20-4AAC-838F-9D0077452C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7194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B6EC-A5DF-4B15-8954-C9A2A308854B}" type="datetimeFigureOut">
              <a:rPr lang="en-AU" smtClean="0"/>
              <a:t>29/10/2025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379E-AD20-4AAC-838F-9D0077452C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8640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B6EC-A5DF-4B15-8954-C9A2A308854B}" type="datetimeFigureOut">
              <a:rPr lang="en-AU" smtClean="0"/>
              <a:t>29/10/2025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379E-AD20-4AAC-838F-9D0077452C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067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B6EC-A5DF-4B15-8954-C9A2A308854B}" type="datetimeFigureOut">
              <a:rPr lang="en-AU" smtClean="0"/>
              <a:t>29/10/2025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379E-AD20-4AAC-838F-9D0077452C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943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B6EC-A5DF-4B15-8954-C9A2A308854B}" type="datetimeFigureOut">
              <a:rPr lang="en-AU" smtClean="0"/>
              <a:t>29/10/2025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379E-AD20-4AAC-838F-9D0077452C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266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DCB6EC-A5DF-4B15-8954-C9A2A308854B}" type="datetimeFigureOut">
              <a:rPr lang="en-AU" smtClean="0"/>
              <a:t>29/10/2025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9D379E-AD20-4AAC-838F-9D0077452C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326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1DD23-47A1-B97C-70F7-ECBE3381D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58" y="2255393"/>
            <a:ext cx="5915025" cy="745331"/>
          </a:xfrm>
        </p:spPr>
        <p:txBody>
          <a:bodyPr/>
          <a:lstStyle/>
          <a:p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Insert title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A923EA-F0C9-68A1-2EEA-D557124F4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75" y="247895"/>
            <a:ext cx="1376332" cy="6806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FB521D-F37F-8AFB-6E11-BF465BF401B2}"/>
              </a:ext>
            </a:extLst>
          </p:cNvPr>
          <p:cNvSpPr txBox="1"/>
          <p:nvPr/>
        </p:nvSpPr>
        <p:spPr>
          <a:xfrm>
            <a:off x="2857880" y="2469014"/>
            <a:ext cx="3429758" cy="248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AU" sz="1013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470A61-DA02-312B-C7ED-D4CF85EB6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214345"/>
            <a:ext cx="8975925" cy="192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32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6E647-6742-AAE0-7E89-51AEF7F824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DD46A0-2003-33B7-20CC-2BD6081456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346C60-243E-63A0-5754-BC3BE0C6F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36000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F72EC1EF-07BF-3B32-B6F3-4DD3C3F0034C}"/>
              </a:ext>
            </a:extLst>
          </p:cNvPr>
          <p:cNvSpPr txBox="1">
            <a:spLocks/>
          </p:cNvSpPr>
          <p:nvPr/>
        </p:nvSpPr>
        <p:spPr>
          <a:xfrm>
            <a:off x="463396" y="2389500"/>
            <a:ext cx="4252500" cy="364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Divider option 1</a:t>
            </a:r>
          </a:p>
        </p:txBody>
      </p:sp>
    </p:spTree>
    <p:extLst>
      <p:ext uri="{BB962C8B-B14F-4D97-AF65-F5344CB8AC3E}">
        <p14:creationId xmlns:p14="http://schemas.microsoft.com/office/powerpoint/2010/main" val="1453112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B776FE-8409-E256-CEE4-9477A870C5DD}"/>
              </a:ext>
            </a:extLst>
          </p:cNvPr>
          <p:cNvSpPr txBox="1"/>
          <p:nvPr/>
        </p:nvSpPr>
        <p:spPr>
          <a:xfrm>
            <a:off x="2286000" y="238687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E95024-A485-EC2A-1540-4D3E2943B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75" y="247895"/>
            <a:ext cx="1376332" cy="6806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4ECF6A-1378-C7BE-665C-6809493E3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46831"/>
            <a:ext cx="9144000" cy="2196669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51B0DAEB-A9AB-159D-50D3-1D602732D0A4}"/>
              </a:ext>
            </a:extLst>
          </p:cNvPr>
          <p:cNvSpPr txBox="1">
            <a:spLocks/>
          </p:cNvSpPr>
          <p:nvPr/>
        </p:nvSpPr>
        <p:spPr>
          <a:xfrm>
            <a:off x="463396" y="2389500"/>
            <a:ext cx="4252500" cy="364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Divider option 2</a:t>
            </a:r>
          </a:p>
        </p:txBody>
      </p:sp>
    </p:spTree>
    <p:extLst>
      <p:ext uri="{BB962C8B-B14F-4D97-AF65-F5344CB8AC3E}">
        <p14:creationId xmlns:p14="http://schemas.microsoft.com/office/powerpoint/2010/main" val="2758984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1E329334-032C-713E-F037-284DAA2DBA4F}"/>
              </a:ext>
            </a:extLst>
          </p:cNvPr>
          <p:cNvSpPr txBox="1">
            <a:spLocks/>
          </p:cNvSpPr>
          <p:nvPr/>
        </p:nvSpPr>
        <p:spPr>
          <a:xfrm>
            <a:off x="759625" y="1347430"/>
            <a:ext cx="6748824" cy="2025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600" b="1" dirty="0">
                <a:solidFill>
                  <a:srgbClr val="F15A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Subheading is bold and orange</a:t>
            </a:r>
          </a:p>
          <a:p>
            <a:pPr marL="0" indent="0">
              <a:buNone/>
            </a:pPr>
            <a:r>
              <a:rPr lang="en-A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Second level subheading is bold and black</a:t>
            </a:r>
          </a:p>
          <a:p>
            <a:pPr marL="0" indent="0">
              <a:buNone/>
            </a:pPr>
            <a:r>
              <a:rPr lang="en-A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Body copy is Calibri 16pt but can be made smaller for text heavy slides.</a:t>
            </a:r>
          </a:p>
          <a:p>
            <a:r>
              <a:rPr lang="en-A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Bullet level 1</a:t>
            </a:r>
          </a:p>
          <a:p>
            <a:pPr lvl="1"/>
            <a:r>
              <a:rPr lang="en-A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Bullet level 2</a:t>
            </a:r>
          </a:p>
          <a:p>
            <a:r>
              <a:rPr lang="en-A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additional slide layouts go the </a:t>
            </a:r>
            <a:r>
              <a:rPr lang="en-A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</a:t>
            </a:r>
            <a:r>
              <a:rPr lang="en-A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tab &gt; click </a:t>
            </a:r>
            <a:r>
              <a:rPr lang="en-A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Slide </a:t>
            </a:r>
            <a:r>
              <a:rPr lang="en-A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 choose a layout</a:t>
            </a:r>
          </a:p>
          <a:p>
            <a:endParaRPr lang="en-AU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0726B7-F59C-5721-A7A5-EA6185E60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91" y="624147"/>
            <a:ext cx="4252500" cy="364500"/>
          </a:xfrm>
        </p:spPr>
        <p:txBody>
          <a:bodyPr>
            <a:noAutofit/>
          </a:bodyPr>
          <a:lstStyle/>
          <a:p>
            <a:r>
              <a:rPr lang="en-A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column layout</a:t>
            </a:r>
          </a:p>
        </p:txBody>
      </p:sp>
    </p:spTree>
    <p:extLst>
      <p:ext uri="{BB962C8B-B14F-4D97-AF65-F5344CB8AC3E}">
        <p14:creationId xmlns:p14="http://schemas.microsoft.com/office/powerpoint/2010/main" val="4147591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655A0975-9E34-4882-941A-DD5C6561D199}" vid="{F1795AA4-DB51-4FAE-BF8F-FB02CEC7AE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HJ25 template</Template>
  <TotalTime>0</TotalTime>
  <Words>62</Words>
  <Application>Microsoft Office PowerPoint</Application>
  <PresentationFormat>On-screen Show (16:9)</PresentationFormat>
  <Paragraphs>11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Office Theme</vt:lpstr>
      <vt:lpstr>Insert title here</vt:lpstr>
      <vt:lpstr>PowerPoint Presentation</vt:lpstr>
      <vt:lpstr>PowerPoint Presentation</vt:lpstr>
      <vt:lpstr>One column layout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Rena Frith</dc:creator>
  <cp:lastModifiedBy>Rena Frith</cp:lastModifiedBy>
  <cp:revision>1</cp:revision>
  <dcterms:created xsi:type="dcterms:W3CDTF">2025-10-29T00:20:41Z</dcterms:created>
  <dcterms:modified xsi:type="dcterms:W3CDTF">2025-10-29T00:21:23Z</dcterms:modified>
</cp:coreProperties>
</file>